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53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993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056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965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844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157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983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7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415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06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110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89FF1-4D96-4F5C-8C39-EE1131559AE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53906-D2AB-4B96-AE15-DCCB3B240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21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517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23647" y="1146875"/>
            <a:ext cx="7408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МБДОУ «Детский сад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№78 комбинированного вида с татарским языком воспитания и обучения» Авиастроительного района г. Казани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8664" y="2340244"/>
            <a:ext cx="698800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Неделя «Телевидение»</a:t>
            </a:r>
          </a:p>
          <a:p>
            <a:endParaRPr lang="ru-RU" sz="32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Развитие речи «Собаки –наши друзья»</a:t>
            </a:r>
          </a:p>
          <a:p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Старшая группа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623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90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2820" y="3244334"/>
            <a:ext cx="102288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Расскажи о своей собаке, если она у тебя есть. Какие интересные истории произошли с ней?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Если нет собаки, то придумай своего питомца и опиши его. Как бы ты назвал его? Попробуй нарисовать свою собаку.  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Подумай, почему говорят «мы в ответе за тех кого приручили» ?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013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83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276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24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41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6942" y="5005953"/>
            <a:ext cx="1513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Нести службу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7743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40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056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51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20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43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315" y="0"/>
            <a:ext cx="698457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781" y="0"/>
            <a:ext cx="56052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44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0721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92</Words>
  <Application>Microsoft Office PowerPoint</Application>
  <PresentationFormat>Широкоэкранный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Artur</dc:creator>
  <cp:lastModifiedBy>Artur</cp:lastModifiedBy>
  <cp:revision>8</cp:revision>
  <dcterms:created xsi:type="dcterms:W3CDTF">2020-05-03T15:43:37Z</dcterms:created>
  <dcterms:modified xsi:type="dcterms:W3CDTF">2020-05-03T17:08:43Z</dcterms:modified>
</cp:coreProperties>
</file>